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1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0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4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869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4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19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91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48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5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7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9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3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3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8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6185217-5727-4F55-B58D-D9EF64CD14F5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463BA-3719-4BF6-9824-4A9541544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07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53580-80D9-F5F2-FC56-3D2DB7A9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374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88686A-7A83-98AB-AD1E-957CB395F3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7591" y="834006"/>
            <a:ext cx="12064409" cy="612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connects countries through trade, investment, technology, and fast communication systems for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increases economic links between nations and changes local markets very quickly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operate across many countries and influence development through business decisions globally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experiences rapid economic changes because TNCs expand production and markets here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also affects culture, jobs, investment flows, and competition among domestic companies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creates chances for growth but brings risks for workers, firms, and governments.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helps Pakistan plan policies that protect economy and support development goals.</a:t>
            </a:r>
          </a:p>
        </p:txBody>
      </p:sp>
    </p:spTree>
    <p:extLst>
      <p:ext uri="{BB962C8B-B14F-4D97-AF65-F5344CB8AC3E}">
        <p14:creationId xmlns:p14="http://schemas.microsoft.com/office/powerpoint/2010/main" val="1839513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9BA6B-9FA6-5743-3F95-7411D039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3" y="19519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TNCs Globally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52A95F3-3812-C496-0465-A194AF4246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4493" y="1117264"/>
            <a:ext cx="11873024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bring foreign investment and create jobs across different sectors of Pakistan’s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use advanced technology that improves local production quality and increases export potential.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connect Pakistan to global markets, supply chains, and international consumer demand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train workers and help local firms learn new skills for competitive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support infrastructure growth including transport, communication, energy supply, and industrial facilities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encourage economic reforms that improve business laws, investment settings, and market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increase government revenues through taxes and support community projects through CSR programs.</a:t>
            </a:r>
          </a:p>
        </p:txBody>
      </p:sp>
    </p:spTree>
    <p:extLst>
      <p:ext uri="{BB962C8B-B14F-4D97-AF65-F5344CB8AC3E}">
        <p14:creationId xmlns:p14="http://schemas.microsoft.com/office/powerpoint/2010/main" val="286782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3C550-D537-B068-2AFD-9EE84AC67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8" y="16563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Study Unilever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5B7133-2881-9577-4963-62AE0E3CA0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8" y="1074669"/>
            <a:ext cx="12075043" cy="561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Unilever Pakistan operates nationwide with strong links to global production, research, and marketing.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produces food, beauty, cleaning, and health products widely consumed across Pakistani households.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Unilever uses global supply networks to source materials and distribute products efficiently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invests in technology, automation, and worker training to improve quality and competitiveness.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Unilever promotes sustainability through water saving, plastic reduction, recycling programs, and energy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supports farmers by training, improving crop quality, and creating fair supply agreements.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Unilever works closely with government, NGOs, and communities to expand development and markets.</a:t>
            </a:r>
          </a:p>
        </p:txBody>
      </p:sp>
    </p:spTree>
    <p:extLst>
      <p:ext uri="{BB962C8B-B14F-4D97-AF65-F5344CB8AC3E}">
        <p14:creationId xmlns:p14="http://schemas.microsoft.com/office/powerpoint/2010/main" val="14710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0CEC6-75DB-1669-C11A-51C96B2A8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19519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Impacts of TNCs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3AC883-3E26-44BA-70AB-B34BDF53A9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117264"/>
            <a:ext cx="12192001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create jobs, raise incomes, and improve living standards for many Pakistani families.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bring modern management systems that increase efficiency and reduce waste in production.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companies introduce product variety, better quality goods, and improved services for consumers.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improve infrastructure by developing supply networks, storage facilities, and distribution systems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support education programs, skill development workshops, and training initiatives for local workers.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Competition from TNCs pushes local firms to innovate, modernize, and improve product quality.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 projects help communities through health programs, clean water access, and sanitation campaigns.</a:t>
            </a:r>
          </a:p>
        </p:txBody>
      </p:sp>
    </p:spTree>
    <p:extLst>
      <p:ext uri="{BB962C8B-B14F-4D97-AF65-F5344CB8AC3E}">
        <p14:creationId xmlns:p14="http://schemas.microsoft.com/office/powerpoint/2010/main" val="287193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AF46-1490-AB34-DF12-905ED5534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31211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Impacts of TNCs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E4E50FE-8E33-BF6F-6E3B-362A8441F8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8401" y="1243589"/>
            <a:ext cx="11843599" cy="460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may dominate markets, reducing opportunities for small local companies to grow independently.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Profits may leave Pakistan when companies send earnings back to parent countries abroad.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firms face strong competition and sometimes struggle to survive against large companies.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may influence governments to change policies in ways that reduce protections locally.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Jobs may reduce when companies move production to other countries seeking cheaper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 activities may damage environment through pollution, waste production, and heavy resource usage.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influence from TNCs can weaken local traditions, values, and social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patterns.</a:t>
            </a:r>
          </a:p>
        </p:txBody>
      </p:sp>
    </p:spTree>
    <p:extLst>
      <p:ext uri="{BB962C8B-B14F-4D97-AF65-F5344CB8AC3E}">
        <p14:creationId xmlns:p14="http://schemas.microsoft.com/office/powerpoint/2010/main" val="2362533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1C952-104D-85D4-AB30-948B02B10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69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5C3743-8964-1904-2F31-509EC753A5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692" y="1118529"/>
            <a:ext cx="12000615" cy="561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brings chances and risks, so Pakistan must manage TNC influence carefully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policies help ensure benefits reach workers, industries, farmers, and local communities 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should support innovation, skill training, and technology use for global market success.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must protect environment by ensuring companies follow safety rules and sustainability standards.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businesses need support to compete, modernize, and grow alongside international companies 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Stronger trade policies can increase exports stabilize markets and improve Pakistan’s economic standing.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helps Pakistan achieve growth, protect society, and secure long-term national progress.</a:t>
            </a:r>
          </a:p>
        </p:txBody>
      </p:sp>
    </p:spTree>
    <p:extLst>
      <p:ext uri="{BB962C8B-B14F-4D97-AF65-F5344CB8AC3E}">
        <p14:creationId xmlns:p14="http://schemas.microsoft.com/office/powerpoint/2010/main" val="414180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45FAD-1649-C4CA-33F1-804F80170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06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667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What Globalisation Means</vt:lpstr>
      <vt:lpstr>Role of TNCs Globally</vt:lpstr>
      <vt:lpstr>Case Study Unilever Pakistan</vt:lpstr>
      <vt:lpstr>Positive Impacts of TNCs</vt:lpstr>
      <vt:lpstr>Negative Impacts of TNCs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2025-12-11T13:25:14Z</dcterms:created>
  <dcterms:modified xsi:type="dcterms:W3CDTF">2025-12-11T13:35:58Z</dcterms:modified>
</cp:coreProperties>
</file>