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616" autoAdjust="0"/>
  </p:normalViewPr>
  <p:slideViewPr>
    <p:cSldViewPr snapToGrid="0">
      <p:cViewPr varScale="1">
        <p:scale>
          <a:sx n="58" d="100"/>
          <a:sy n="58" d="100"/>
        </p:scale>
        <p:origin x="9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9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724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79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7695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14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1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78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177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7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7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0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28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4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2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7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9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6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DC8E0F6-0443-47DE-94B0-BE12B6A45B31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931A8-18A9-457E-82FC-3E35C0E57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881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2671E-ACFE-463A-F47A-C5CF480EA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45" y="735419"/>
            <a:ext cx="11142919" cy="3329581"/>
          </a:xfrm>
        </p:spPr>
        <p:txBody>
          <a:bodyPr/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TNCs in Pakistan: Opportunities and Complex Challenges</a:t>
            </a:r>
          </a:p>
        </p:txBody>
      </p:sp>
    </p:spTree>
    <p:extLst>
      <p:ext uri="{BB962C8B-B14F-4D97-AF65-F5344CB8AC3E}">
        <p14:creationId xmlns:p14="http://schemas.microsoft.com/office/powerpoint/2010/main" val="92368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FAC11-C120-66FF-295C-8761B4339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6" y="123109"/>
            <a:ext cx="12085674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TNCs and Pakistan’s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Globalised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Economic Landscape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4365B78-B10E-D42E-7402-1173754BD4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747625"/>
            <a:ext cx="12192001" cy="612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operate across borders, influencing markets through massive investments and complex supply chains.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engages TNCs seeking economic growth, employment creation, and modern industrial practices.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connects Pakistan to international markets, technology transfer, and capital inflows.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 presence significantly shapes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markets, consumer choices, and production standards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policies encourage foreign investors to establish industrial plants and service operations.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impact Pakistan’s competitiveness by embedding global best practices within domestic industries.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TNC influence helps policymakers design strategies ensuring sustainable national development.</a:t>
            </a:r>
          </a:p>
        </p:txBody>
      </p:sp>
    </p:spTree>
    <p:extLst>
      <p:ext uri="{BB962C8B-B14F-4D97-AF65-F5344CB8AC3E}">
        <p14:creationId xmlns:p14="http://schemas.microsoft.com/office/powerpoint/2010/main" val="2799733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1DAF-B9F0-829A-D0E5-F893078FA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18" y="19933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of TNCs for Pakistan’s People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BFDE340-D32E-2748-2A1E-95BE23697C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088953"/>
            <a:ext cx="12192000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create diverse employment opportunities offering better wages and improved working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Workers gain exposure to modern technologies, advanced processes, and internationally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recognised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skills.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provide training facilities building local expertise and enhancing long-term human capital.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Consumers benefit from high-quality products, improved services, and greater market-wide competition.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Increased competition encourages domestic firms to innovate, diversify, and upgrade their capabilities.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suppliers gain contracts enhancing income stability and wider business growth prospects.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TNC-driven economic activities improve urban living standards through better infrastructure and connectivity.</a:t>
            </a:r>
          </a:p>
        </p:txBody>
      </p:sp>
    </p:spTree>
    <p:extLst>
      <p:ext uri="{BB962C8B-B14F-4D97-AF65-F5344CB8AC3E}">
        <p14:creationId xmlns:p14="http://schemas.microsoft.com/office/powerpoint/2010/main" val="106055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31C32-1BDB-39BB-E703-C818011E7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262"/>
            <a:ext cx="10866516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of TNCs for the Government of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BA6AA15-2310-64DA-9B4B-BD820016AC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" y="827527"/>
            <a:ext cx="12294824" cy="561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receives substantial revenues through taxes, duties, licensing fees, and corporate payments.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Foreign investment boosts national reserves,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stabilises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currency, and strengthens economic confidence indicators.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TNCs introduce advanced technologies supporting industrial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modernisation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across multiple strategic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partnerships enhance Pakistan’s global standing and attract further economic investments.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zones flourish as TNCs establish factories, enabling significant regional development initiatives.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Export capacity increases because TNCs often integrate local industries into global markets.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obtains policy support guidance from international institutions promoting regulatory efficiency.</a:t>
            </a:r>
          </a:p>
        </p:txBody>
      </p:sp>
    </p:spTree>
    <p:extLst>
      <p:ext uri="{BB962C8B-B14F-4D97-AF65-F5344CB8AC3E}">
        <p14:creationId xmlns:p14="http://schemas.microsoft.com/office/powerpoint/2010/main" val="1311921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7A092-32AA-B2BA-7BAD-44C7C6C8F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85" y="23238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of TNCs for Pakistan’s People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7A75E-C815-F941-2FAE-C166F7919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229" y="1193603"/>
            <a:ext cx="11127036" cy="4195481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TNCs may exploit workers by offering temporary contracts with limited job security.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Wage gaps emerge between TNC employees and domestic sector workers causing inequality.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businesses struggle competing with TNCs possessing far stronger financial resources.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influence increases consumerism promoting Western lifestyles overshadowing local traditions.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dependence grows reducing incentives for strong indigenous innovation development.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TNC profit repatriation limits long-term local wealth accumulation and employment stability.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Uneven development appears when urban areas benefit more while rural regions lag.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012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7E696-48D7-DBCE-FFCF-2BA60C46B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18" y="19933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of TNCs for the Government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AE7ECF9-0378-A466-536D-D2322E6160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2371" y="593452"/>
            <a:ext cx="11949629" cy="612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Excessive influence allows TNCs negotiate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favourable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policies reducing government bargaining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Regulatory weaknesses make monitoring environmental standards difficult for several industrial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Profit outflows increase pressure on foreign exchange reserves leading to instability.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Tax avoidance practices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minimise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revenue generation undermining national development planning.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Trade imbalances worsen when TNCs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prioritise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imports over strengthening domestic production capacity.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interference arises when TNCs lobby policymakers shaping decisions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favouring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corporate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degradation increases due to high resource consumption and industrial waste production.</a:t>
            </a:r>
          </a:p>
        </p:txBody>
      </p:sp>
    </p:spTree>
    <p:extLst>
      <p:ext uri="{BB962C8B-B14F-4D97-AF65-F5344CB8AC3E}">
        <p14:creationId xmlns:p14="http://schemas.microsoft.com/office/powerpoint/2010/main" val="1310953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560D0-D99D-E171-0AF9-D67B25F71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98" y="254414"/>
            <a:ext cx="11802949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Strategies for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Maximising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 Benefits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35BB8A2-935D-5C0E-EBB4-063F70DE0C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8135" y="1078743"/>
            <a:ext cx="12103865" cy="5109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 regulatory frameworks ensuring transparency, fair competition, and environmental protection compliance.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 technology transfer obligations supporting local industry upgrades and innovation ecosystems.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 skilled workforce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programmes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matching TNC needs and enhancing national capabilities.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 linkages between TNCs and small businesses creating resilient local supply chains.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 balanced tax systems capturing fair revenue without discouraging foreign investments.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 sustainable development by enforcing strict environmental standards across all industrial operations.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Foster regional equality through incentives encouraging TNC investments in underdeveloped areas.</a:t>
            </a:r>
          </a:p>
        </p:txBody>
      </p:sp>
    </p:spTree>
    <p:extLst>
      <p:ext uri="{BB962C8B-B14F-4D97-AF65-F5344CB8AC3E}">
        <p14:creationId xmlns:p14="http://schemas.microsoft.com/office/powerpoint/2010/main" val="3433707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4BEAB-5959-2302-C050-8AD5C47D6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228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5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599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TNCs in Pakistan: Opportunities and Complex Challenges</vt:lpstr>
      <vt:lpstr>Introduction to TNCs and Pakistan’s Globalised Economic Landscape</vt:lpstr>
      <vt:lpstr>Benefits of TNCs for Pakistan’s People</vt:lpstr>
      <vt:lpstr>Benefits of TNCs for the Government of Pakistan</vt:lpstr>
      <vt:lpstr>Challenges of TNCs for Pakistan’s People</vt:lpstr>
      <vt:lpstr>Challenges of TNCs for the Government</vt:lpstr>
      <vt:lpstr>Policy Strategies for Maximising TNC Benefits in Pakistan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2025-12-12T08:51:16Z</dcterms:created>
  <dcterms:modified xsi:type="dcterms:W3CDTF">2025-12-12T09:07:43Z</dcterms:modified>
</cp:coreProperties>
</file>