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4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16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87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854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94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52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7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99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2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6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6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5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08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46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52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0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C0718DA-86A6-40AC-9B3F-5B304FB73C86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07A9D-C71E-43B3-9BB6-B5B550D6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303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5A9B-2CE5-78AE-883F-85EEC32E0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3541" y="746052"/>
            <a:ext cx="8825658" cy="3329581"/>
          </a:xfrm>
        </p:spPr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Challenges in Pakistan’s Economic Development</a:t>
            </a:r>
          </a:p>
        </p:txBody>
      </p:sp>
    </p:spTree>
    <p:extLst>
      <p:ext uri="{BB962C8B-B14F-4D97-AF65-F5344CB8AC3E}">
        <p14:creationId xmlns:p14="http://schemas.microsoft.com/office/powerpoint/2010/main" val="12114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391F9-4C84-407D-9D48-0B7BD0F39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074" y="44208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8B2BE87-2765-CD9A-6796-E20F926977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7767" y="1358157"/>
            <a:ext cx="11747907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economy faces multiple challenges that slow down growth.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these challenges is essential for planning solutions.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 issues include regional differences, energy dependence, skilled worker loss, and gender inequality.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challenge affects jobs, income, and overall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Policymakers aim to create strategies to overcome these barriers.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Solutions require cooperation from government, private sector, and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policies can help Pakistan achieve sustainable economic growth.</a:t>
            </a:r>
          </a:p>
        </p:txBody>
      </p:sp>
    </p:spTree>
    <p:extLst>
      <p:ext uri="{BB962C8B-B14F-4D97-AF65-F5344CB8AC3E}">
        <p14:creationId xmlns:p14="http://schemas.microsoft.com/office/powerpoint/2010/main" val="2826758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779E4-E6E7-A1CF-E9EC-A3EC6CC70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880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Disparities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CE697E-CE39-6F64-E0C4-F9E088118F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8880" y="1645789"/>
            <a:ext cx="971195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development is uneven across Pakistan’s provinces and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areas, like Punjab and Sindh, are more developed than others.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Less developed regions have fewer schools, hospitals, and industries.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Unequal growth causes migration from rural to urban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gaps reduce national productivity and income equality.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programs try to support less developed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Balanced development is key to long-term economic stability.</a:t>
            </a:r>
          </a:p>
        </p:txBody>
      </p:sp>
    </p:spTree>
    <p:extLst>
      <p:ext uri="{BB962C8B-B14F-4D97-AF65-F5344CB8AC3E}">
        <p14:creationId xmlns:p14="http://schemas.microsoft.com/office/powerpoint/2010/main" val="2863068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256C-64A7-930A-878E-AA4E69CF9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28778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Reliance on Imported Energy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FC7952D-A76C-92A5-384B-9652383ACD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0809" y="1284282"/>
            <a:ext cx="964642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depends heavily on imported oil and gas for energy.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 energy imports increase national expenses and trade deficits.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Energy shortages affect industries and reduce production efficiency.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Frequent power cuts make business and daily life difficult.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Renewable energy sources are underdeveloped and need investment.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energy production can reduce dependence on foreign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Improving energy infrastructure supports industrial and economic growth.</a:t>
            </a:r>
          </a:p>
        </p:txBody>
      </p:sp>
    </p:spTree>
    <p:extLst>
      <p:ext uri="{BB962C8B-B14F-4D97-AF65-F5344CB8AC3E}">
        <p14:creationId xmlns:p14="http://schemas.microsoft.com/office/powerpoint/2010/main" val="3054065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36AF-1243-B7F3-00C0-118D34065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25069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Young Skilled Workers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E54C083-0694-406F-C1B9-875435C51B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0809" y="1477023"/>
            <a:ext cx="1021305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educated and skilled young people leave Pakistan for better jobs abroad.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“brain drain” reduces local expertise and innovation.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Industries struggle to find qualified workers for advanced roles.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 and training programs need improvement to retain talent.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Incentives can encourage skilled workers to stay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Brain drain slows down technology adoption and economic progress.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Retaining talent strengthens national industries and workforce.</a:t>
            </a:r>
          </a:p>
        </p:txBody>
      </p:sp>
    </p:spTree>
    <p:extLst>
      <p:ext uri="{BB962C8B-B14F-4D97-AF65-F5344CB8AC3E}">
        <p14:creationId xmlns:p14="http://schemas.microsoft.com/office/powerpoint/2010/main" val="543281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CA850-8F16-EE81-A5DF-DE7D0EA05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8" y="22399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 Equality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E1F7F6-75B1-0886-9B2D-E9A3DB666A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5748" y="1220485"/>
            <a:ext cx="1018419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Women’s participation in workforce is low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 and social barriers limit education and job opportunities for women.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Gender inequality reduces the country’s overall productivity.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Encouraging women in business and education boosts economic growth.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Policies supporting women’s rights and workplace inclusion are vital.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Equal opportunities can increase household income and national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Gender equality strengthens social and economic stability.</a:t>
            </a:r>
          </a:p>
        </p:txBody>
      </p:sp>
    </p:spTree>
    <p:extLst>
      <p:ext uri="{BB962C8B-B14F-4D97-AF65-F5344CB8AC3E}">
        <p14:creationId xmlns:p14="http://schemas.microsoft.com/office/powerpoint/2010/main" val="246396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F5AF-B63C-F65E-5AC0-E3F626BDF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30" y="15500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AED4E9E-E9A3-B665-720D-988016C284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630" y="1220487"/>
            <a:ext cx="1207337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economic development is affected by multiple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disparities, energy dependence, brain drain, and gender inequality are critical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and private sector must work together to overcome them.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Policies should focus on fair development and resource optimization.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Education, energy investment, and gender inclusion are long-term solutions.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Retaining skilled workers and balancing regional growth is essential.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Addressing these challenges leads to sustainable economic progress for Pakistan.</a:t>
            </a:r>
          </a:p>
        </p:txBody>
      </p:sp>
    </p:spTree>
    <p:extLst>
      <p:ext uri="{BB962C8B-B14F-4D97-AF65-F5344CB8AC3E}">
        <p14:creationId xmlns:p14="http://schemas.microsoft.com/office/powerpoint/2010/main" val="1943413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B84C6-9979-FD39-E186-2944686EF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825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462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Key Challenges in Pakistan’s Economic Development</vt:lpstr>
      <vt:lpstr>Introduction</vt:lpstr>
      <vt:lpstr>Regional Disparities</vt:lpstr>
      <vt:lpstr>Reliance on Imported Energy</vt:lpstr>
      <vt:lpstr>Loss of Young Skilled Workers</vt:lpstr>
      <vt:lpstr>Gender Equality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2025-12-16T13:12:47Z</dcterms:created>
  <dcterms:modified xsi:type="dcterms:W3CDTF">2025-12-16T13:24:45Z</dcterms:modified>
</cp:coreProperties>
</file>