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9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5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15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545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4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76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55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63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1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0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4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2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2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5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5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0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6F19BB6-1A4E-462D-A605-1326E6D3F4E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509E9-7F7E-41CC-BEF1-C20A510D2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15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3E50D-1D06-61E5-98C4-AC944F27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0" y="155006"/>
            <a:ext cx="1204561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Economic Development and Environment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B8B24E0-DAA9-F08C-27A4-1D34283B44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6379" y="1593134"/>
            <a:ext cx="12045620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and secondary sectors strongly support Pakistan’s economy but affect environment seriously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Industries and agriculture increase production yet create pressure on natural resources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development without care causes pollution, forest loss, and long term damage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lecture explains environmental impacts linked with water pollution and deforestation issues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faces serious environmental challenges while expanding primary and secondary sectors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growth requires understanding how economic activities affect physical environment directly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Policy makers must consider environmental protection alongside industrial and agricultural growth planning</a:t>
            </a:r>
          </a:p>
        </p:txBody>
      </p:sp>
    </p:spTree>
    <p:extLst>
      <p:ext uri="{BB962C8B-B14F-4D97-AF65-F5344CB8AC3E}">
        <p14:creationId xmlns:p14="http://schemas.microsoft.com/office/powerpoint/2010/main" val="97408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DFDE0-3414-04C6-361D-4DA74903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78" y="13374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and Water Pollution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172714-A8C8-A1C8-E14D-9932F7BD07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278" y="1017773"/>
            <a:ext cx="11963531" cy="358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Agriculture heavily depends on water resources for irrigation and livestock farming activities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Excessive fertilizer and pesticide use contaminates rivers, canals, and groundwater sources widely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 irrigation practices increase waterlogging and salinity problems in agricultural lands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Livestock waste often enters water bodies causing health and environmental risks locally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Overuse of water reduces availability for households, ecosystems, and future generations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pollution increases treatment costs and reduces clean drinking water supply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regulation allows harmful farming practices to continue affecting water quality severely</a:t>
            </a:r>
          </a:p>
        </p:txBody>
      </p:sp>
    </p:spTree>
    <p:extLst>
      <p:ext uri="{BB962C8B-B14F-4D97-AF65-F5344CB8AC3E}">
        <p14:creationId xmlns:p14="http://schemas.microsoft.com/office/powerpoint/2010/main" val="419969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5B4B0-8065-1402-16F5-9DC6D6EC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4" y="10184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and Water Pollution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89AC1D-706B-0634-C724-CAF1ECA4E0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1284" y="1095999"/>
            <a:ext cx="11549432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Industries discharge untreated wastewater into rivers, causing severe water pollution problems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Textile, chemical, and sugar industries are major sources of water contamination locally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effluents contain toxic substances harming aquatic life and human health seriously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treatment plants worsens pollution levels in urban industrial areas significantly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Polluted water affects fisheries, agriculture productivity, and increases disease risks for communities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 increases economic costs and reduces quality of life for citizens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Effective industrial regulation can reduce water pollution and protect ecosystems nationwide sustainably</a:t>
            </a:r>
          </a:p>
        </p:txBody>
      </p:sp>
    </p:spTree>
    <p:extLst>
      <p:ext uri="{BB962C8B-B14F-4D97-AF65-F5344CB8AC3E}">
        <p14:creationId xmlns:p14="http://schemas.microsoft.com/office/powerpoint/2010/main" val="386581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A9A13-5580-45F9-6396-07F68E62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10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and Deforestation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DF2A0F-1BDB-7A2C-C712-95E562F965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279" y="1090419"/>
            <a:ext cx="12013721" cy="409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Agriculture expansion causes large scale clearing of forests for farmland use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 growth increases demand for food, fuelwood, and agricultural land resources nationally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Overgrazing by livestock damages vegetation and prevents natural forest regeneration processes locally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 reduces biodiversity and threatens wildlife habitats across Pakistan in many regions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Loss of trees increases soil erosion and reduces land productivity over time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Forests play important role in climate control and rainfall regulation for Pakistan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sector policies must promote sustainable land use practices for long term</a:t>
            </a:r>
          </a:p>
        </p:txBody>
      </p:sp>
    </p:spTree>
    <p:extLst>
      <p:ext uri="{BB962C8B-B14F-4D97-AF65-F5344CB8AC3E}">
        <p14:creationId xmlns:p14="http://schemas.microsoft.com/office/powerpoint/2010/main" val="3064611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CB9C3-1064-E185-5FDC-B77E839FE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2" y="14437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Sector and Deforestation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820FC7-7063-8D3C-60C3-231E061FDD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61" y="1095934"/>
            <a:ext cx="11088688" cy="561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growth increases demand for timber, land, and infrastructure development projects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Factories and roads often require forest clearing for construction purposes across regions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Urban expansion linked with industries accelerates deforestation around major cities rapidly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Brick kilns and industries increase wood use, putting pressure on forests continuously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Loss of forests worsens floods, landslides, and climate related disasters for communities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planning rarely considers long term environmental impacts on forests during development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 industrial practices can reduce deforestation and environmental damage significantly over time</a:t>
            </a:r>
          </a:p>
        </p:txBody>
      </p:sp>
    </p:spTree>
    <p:extLst>
      <p:ext uri="{BB962C8B-B14F-4D97-AF65-F5344CB8AC3E}">
        <p14:creationId xmlns:p14="http://schemas.microsoft.com/office/powerpoint/2010/main" val="62698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80CD-4B07-D440-BB42-C5E8B124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5" y="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Environmental 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2008B-BA79-79F7-4B2F-D17AA9685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98" y="700265"/>
            <a:ext cx="11819004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 and deforestation together weaken Pakistan’s overall environmental health very seriously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problems reduce ecosystem services like clean water and fertile soil availability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damage increases poverty and vulnerability among rural communities across many areas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environment limits sustainable economic development and future growth opportunities for Pakistan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impacts become worse due to deforestation and polluted water resources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 suffers from unsafe water and degraded natural surroundings very badly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protection is essential for long term economic stability in Pakistan’s context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0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9FFC3-216B-F969-5E03-5A9673A3B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17627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Policy Direction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571797B-1F0E-B2D7-E87A-260BE301BE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7646" y="1251049"/>
            <a:ext cx="12024354" cy="460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and secondary sectors must grow responsibly to protect environment for future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environmental laws can reduce water pollution and deforestation across the country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Investment in cleaner technology helps industries minimize environmental harm and pollution levels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 agriculture practices can protect water resources and forests effectively over time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awareness encourages responsible resource use and environmental conservation among citizens nationwide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and private sector cooperation is key for environmental sustainability in Pakistan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Protecting physical environment ensures sustainable development for future generations in Pakistan today</a:t>
            </a:r>
          </a:p>
        </p:txBody>
      </p:sp>
    </p:spTree>
    <p:extLst>
      <p:ext uri="{BB962C8B-B14F-4D97-AF65-F5344CB8AC3E}">
        <p14:creationId xmlns:p14="http://schemas.microsoft.com/office/powerpoint/2010/main" val="215466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068F9-9158-0D6F-8532-9B4B4A2E3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740" y="2552648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831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640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Introduction to Economic Development and Environment</vt:lpstr>
      <vt:lpstr>Primary Sector and Water Pollution</vt:lpstr>
      <vt:lpstr>Secondary Sector and Water Pollution</vt:lpstr>
      <vt:lpstr>Primary Sector and Deforestation</vt:lpstr>
      <vt:lpstr>Secondary Sector and Deforestation</vt:lpstr>
      <vt:lpstr>Combined Environmental Impacts</vt:lpstr>
      <vt:lpstr>Conclusion and Policy Direction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2025-12-19T09:22:56Z</dcterms:created>
  <dcterms:modified xsi:type="dcterms:W3CDTF">2025-12-19T09:51:27Z</dcterms:modified>
</cp:coreProperties>
</file>