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4A39-AF98-41BF-BB49-F78BA273B07F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D1F0-91C5-48D6-8363-7A8AB99E1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077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4A39-AF98-41BF-BB49-F78BA273B07F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D1F0-91C5-48D6-8363-7A8AB99E1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875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4A39-AF98-41BF-BB49-F78BA273B07F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D1F0-91C5-48D6-8363-7A8AB99E1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307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4A39-AF98-41BF-BB49-F78BA273B07F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D1F0-91C5-48D6-8363-7A8AB99E121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9975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4A39-AF98-41BF-BB49-F78BA273B07F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D1F0-91C5-48D6-8363-7A8AB99E1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9275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4A39-AF98-41BF-BB49-F78BA273B07F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D1F0-91C5-48D6-8363-7A8AB99E1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482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4A39-AF98-41BF-BB49-F78BA273B07F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D1F0-91C5-48D6-8363-7A8AB99E1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403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4A39-AF98-41BF-BB49-F78BA273B07F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D1F0-91C5-48D6-8363-7A8AB99E1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848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4A39-AF98-41BF-BB49-F78BA273B07F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D1F0-91C5-48D6-8363-7A8AB99E1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363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4A39-AF98-41BF-BB49-F78BA273B07F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D1F0-91C5-48D6-8363-7A8AB99E1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056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4A39-AF98-41BF-BB49-F78BA273B07F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D1F0-91C5-48D6-8363-7A8AB99E1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21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4A39-AF98-41BF-BB49-F78BA273B07F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D1F0-91C5-48D6-8363-7A8AB99E1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138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4A39-AF98-41BF-BB49-F78BA273B07F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D1F0-91C5-48D6-8363-7A8AB99E1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200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4A39-AF98-41BF-BB49-F78BA273B07F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D1F0-91C5-48D6-8363-7A8AB99E1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796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4A39-AF98-41BF-BB49-F78BA273B07F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D1F0-91C5-48D6-8363-7A8AB99E1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073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4A39-AF98-41BF-BB49-F78BA273B07F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D1F0-91C5-48D6-8363-7A8AB99E1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439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A4A39-AF98-41BF-BB49-F78BA273B07F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D1F0-91C5-48D6-8363-7A8AB99E1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489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20A4A39-AF98-41BF-BB49-F78BA273B07F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ED1F0-91C5-48D6-8363-7A8AB99E1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6003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0DDCF-D8F9-1F58-611F-9CB042372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590" y="501502"/>
            <a:ext cx="11610754" cy="3329581"/>
          </a:xfrm>
        </p:spPr>
        <p:txBody>
          <a:bodyPr/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Indicators of Development: Economic and Population Measures</a:t>
            </a:r>
          </a:p>
        </p:txBody>
      </p:sp>
    </p:spTree>
    <p:extLst>
      <p:ext uri="{BB962C8B-B14F-4D97-AF65-F5344CB8AC3E}">
        <p14:creationId xmlns:p14="http://schemas.microsoft.com/office/powerpoint/2010/main" val="3207081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CDD78-ECE5-CE0F-DAF2-B43828C1E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Development Indicators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91E16A7-96E6-DDB9-64D6-1F87778B899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6958" y="633947"/>
            <a:ext cx="12075042" cy="6125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Development means how well people live, earn income, access services, and opportunities globally.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Indicators help compare countries using economic and population information systematically across different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indicators show income, production, and overall national economic performance levels clearly today.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Demographic indicators explain population size, growth, structure, and movement patterns within countries worldwide.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Together, indicators show development gaps between rich and poor countries at global level.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Governments use indicators to plan policies and improve citizens’ living standards effectively nationwide.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Students study indicators to understand global inequality and development challenges better in geography.</a:t>
            </a:r>
          </a:p>
        </p:txBody>
      </p:sp>
    </p:spTree>
    <p:extLst>
      <p:ext uri="{BB962C8B-B14F-4D97-AF65-F5344CB8AC3E}">
        <p14:creationId xmlns:p14="http://schemas.microsoft.com/office/powerpoint/2010/main" val="1969460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810E8-B29D-4C8E-C120-58F17BEE0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50" y="66431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Gross Domestic Product (GDP)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3082CD9-AC05-E1A3-47AB-6A1FB93681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63340" y="1126720"/>
            <a:ext cx="11928660" cy="4094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Gross Domestic Product measures total value of goods and services produced within country.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GDP shows economic strength and size of a country’s economy overall in comparison.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Higher GDP usually means more resources for development and public services provision nationwide.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GDP can be measured annually to track economic growth or decline trends clearly.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However, GDP does not show income distribution or quality of life differences directly.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Rich countries often have high GDP, while poorer countries have lower GDP levels.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Therefore, GDP is useful but should be combined with demographic indicators for accuracy.</a:t>
            </a:r>
          </a:p>
        </p:txBody>
      </p:sp>
    </p:spTree>
    <p:extLst>
      <p:ext uri="{BB962C8B-B14F-4D97-AF65-F5344CB8AC3E}">
        <p14:creationId xmlns:p14="http://schemas.microsoft.com/office/powerpoint/2010/main" val="3586690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5EF61-9FE1-6945-62EA-537C10B3B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83" y="112476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Population Density and Structure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7B5F58A-35E7-C7B7-0C7C-3DCB80FF74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8534" y="959131"/>
            <a:ext cx="11798595" cy="5109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Population density shows number of people living per unit area within a country.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High density may pressure housing, jobs, transport, and natural resources heavily in cities.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Low density often means more space but fewer services and opportunities available locally.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Population structure describes age and gender composition of a country clearly for planners.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Young populations need schools, while older populations need healthcare services and pensions systems.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Population structure affects workforce size and future economic development prospects nationally long-term planning.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Balanced population structure supports stable growth and sustainable development goals over time periods.</a:t>
            </a:r>
          </a:p>
        </p:txBody>
      </p:sp>
    </p:spTree>
    <p:extLst>
      <p:ext uri="{BB962C8B-B14F-4D97-AF65-F5344CB8AC3E}">
        <p14:creationId xmlns:p14="http://schemas.microsoft.com/office/powerpoint/2010/main" val="1470278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2AFDC-1B5C-05CB-9D18-B00745EBE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50" y="17856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Birth Rates and Death Rates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2632067-4608-02C0-93AC-3B76C86AE1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3850" y="1184662"/>
            <a:ext cx="12088150" cy="4094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Birth rate shows number of live births per thousand people annually in society.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High birth rates usually increase population growth and pressure resources significantly in developing.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Death rate shows number of deaths per thousand people each year nationally measured.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Lower death rates often indicate better healthcare and living conditions overall for populations.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High death rates may result from disease, poverty, conflict, or disasters frequently affecting.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Comparing birth and death rates helps understand population change speed over time periods.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rates vary greatly between developed and developing countries worldwide today clearly observed.</a:t>
            </a:r>
          </a:p>
        </p:txBody>
      </p:sp>
    </p:spTree>
    <p:extLst>
      <p:ext uri="{BB962C8B-B14F-4D97-AF65-F5344CB8AC3E}">
        <p14:creationId xmlns:p14="http://schemas.microsoft.com/office/powerpoint/2010/main" val="2754492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BF584-75EA-7E6C-85F7-C7B7F25F9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51" y="80578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Natural Increase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B763AE5-E6F0-2A23-BC07-6DC3B76FAE3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-1" y="1072202"/>
            <a:ext cx="12192001" cy="4094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Natural increase is difference between birth rate and death rate within a population.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Positive natural increase means population is growing without migration influence from outside areas.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Negative natural increase means deaths exceed births, causing population decline naturally over time.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Developing countries often have high natural increase due to high births rates nationally.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Developed countries may have low or negative natural increase trends today increasingly observed.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Natural increase affects planning for schools, jobs, housing, and healthcare services at scale.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natural increase helps predict future population size and growth patterns accurately nationwide.</a:t>
            </a:r>
          </a:p>
        </p:txBody>
      </p:sp>
    </p:spTree>
    <p:extLst>
      <p:ext uri="{BB962C8B-B14F-4D97-AF65-F5344CB8AC3E}">
        <p14:creationId xmlns:p14="http://schemas.microsoft.com/office/powerpoint/2010/main" val="1484957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F82FB-C688-AF86-1B59-DAC9C7F0E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6271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A7195-2DEC-7072-CB2D-785024E36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76536"/>
            <a:ext cx="12191999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GDP and demographic indicators together explain development levels clearly across different countries worldwide.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growth alone cannot show real living conditions of people accurately everywhere fully.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Population data highlights pressures, needs, and future challenges for governments and planners globally.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multiple indicators gives a more balanced development picture for analysis and comparison.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indicators help governments plan better economic and social policies effectively for citizens.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can compare countries objectively using GDP and population trends in geography studies.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indicators builds strong foundation for studying global development issues critically and confidently.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357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642B6-9811-ADC3-29A0-7F6DBC7C8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9929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</TotalTime>
  <Words>646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Times New Roman</vt:lpstr>
      <vt:lpstr>Wingdings</vt:lpstr>
      <vt:lpstr>Wingdings 3</vt:lpstr>
      <vt:lpstr>Ion</vt:lpstr>
      <vt:lpstr>Indicators of Development: Economic and Population Measures</vt:lpstr>
      <vt:lpstr>Understanding Development Indicators</vt:lpstr>
      <vt:lpstr>Gross Domestic Product (GDP)</vt:lpstr>
      <vt:lpstr>Population Density and Structure</vt:lpstr>
      <vt:lpstr>Birth Rates and Death Rates</vt:lpstr>
      <vt:lpstr>Natural Increase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2025-12-22T13:26:34Z</dcterms:created>
  <dcterms:modified xsi:type="dcterms:W3CDTF">2025-12-22T13:38:53Z</dcterms:modified>
</cp:coreProperties>
</file>