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0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3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14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633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85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80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14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74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7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5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55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1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1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7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1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1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BCDD940-E144-42F8-815A-2A6C4A3276A6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75DF7-8556-4CA3-AF90-A33A11DF9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65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5B52-DEF7-9812-6F69-D1F7FDB2D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4" y="133741"/>
            <a:ext cx="11770242" cy="1400530"/>
          </a:xfrm>
        </p:spPr>
        <p:txBody>
          <a:bodyPr/>
          <a:lstStyle/>
          <a:p>
            <a:r>
              <a:rPr lang="en-US" dirty="0"/>
              <a:t>Case Study Overview – Lahore as a Megacity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5221B63-C952-4AB2-079F-D68A4EAF05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8278" y="1753172"/>
            <a:ext cx="11505073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Lahore is one of the largest and most populated cities in Pakistan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is a major center for education, culture, business, and economic activities.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Millions of people migrate to Lahore every year seeking jobs and better services.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Rapid population growth has turned Lahore into a densely populated megacity.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city shows both opportunities and serious urban life challenges clearly.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Lahore represents the overall urban experience of Pakistan very well.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Studying Lahore helps understand quality of life in urban Pakistan.</a:t>
            </a:r>
          </a:p>
        </p:txBody>
      </p:sp>
    </p:spTree>
    <p:extLst>
      <p:ext uri="{BB962C8B-B14F-4D97-AF65-F5344CB8AC3E}">
        <p14:creationId xmlns:p14="http://schemas.microsoft.com/office/powerpoint/2010/main" val="372645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620AB-5056-7520-3D84-910E51133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92"/>
            <a:ext cx="11886130" cy="1400530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Growth and Housing Challenges in Lahore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76F8B2-5E36-9025-A99F-75DC84EF6E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2935" y="1112835"/>
            <a:ext cx="1188613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Rapid population growth has created a serious shortage of affordable housing.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people live in overcrowded homes with poor living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Informal settlements and slums have increased on the city’s outskirts.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property prices make housing unaffordable for middle and lower classes.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proper urban planning worsens housing and settlement problems.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Overcrowding affects privacy, health, and overall quality of life.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Housing problems increase social stress and family tensions in Lahore.</a:t>
            </a:r>
          </a:p>
        </p:txBody>
      </p:sp>
    </p:spTree>
    <p:extLst>
      <p:ext uri="{BB962C8B-B14F-4D97-AF65-F5344CB8AC3E}">
        <p14:creationId xmlns:p14="http://schemas.microsoft.com/office/powerpoint/2010/main" val="242254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68952-EC7B-FCED-AFB6-46C05174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44" y="155006"/>
            <a:ext cx="10975275" cy="1400530"/>
          </a:xfrm>
        </p:spPr>
        <p:txBody>
          <a:bodyPr/>
          <a:lstStyle/>
          <a:p>
            <a:r>
              <a:rPr lang="en-US" dirty="0"/>
              <a:t>Transport and Traffic Problems in Lahore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24019D9-B2C6-AFC9-BAAB-4A89698127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3340" y="1478081"/>
            <a:ext cx="10912796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Traffic congestion is one of the biggest daily problems for Lahore residents.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 travel times cause stress and reduce productive working hours.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 in private vehicles has overcrowded roads and highways.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transport is improving but still insufficient for the large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Poor traffic management leads to frequent accidents and road safety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 pollution increases due to vehicle emissions and traffic jams.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Traffic problems reduce comfort and efficiency of urban life.</a:t>
            </a:r>
          </a:p>
        </p:txBody>
      </p:sp>
    </p:spTree>
    <p:extLst>
      <p:ext uri="{BB962C8B-B14F-4D97-AF65-F5344CB8AC3E}">
        <p14:creationId xmlns:p14="http://schemas.microsoft.com/office/powerpoint/2010/main" val="368973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FE3C7-0305-E148-8E83-5CE936D4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6" y="165639"/>
            <a:ext cx="11545889" cy="1400530"/>
          </a:xfrm>
        </p:spPr>
        <p:txBody>
          <a:bodyPr/>
          <a:lstStyle/>
          <a:p>
            <a:r>
              <a:rPr lang="en-US" dirty="0"/>
              <a:t>Environmental Challenges Faced by Lahore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EB4A332-7F15-D578-A30D-171681CE72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2707" y="1478081"/>
            <a:ext cx="10976082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Severe smog during winter months causes serious health problems.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 pollution affects children, elderly people, and patients most badly.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waste and vehicle emissions worsen environmental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Lack of trees and green spaces increases heat and pollution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Water pollution affects drinking water quality and public health.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Poor waste management creates unhygienic living conditions in many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Environmental issues lower the overall quality of life in Lahore.</a:t>
            </a:r>
          </a:p>
        </p:txBody>
      </p:sp>
    </p:spTree>
    <p:extLst>
      <p:ext uri="{BB962C8B-B14F-4D97-AF65-F5344CB8AC3E}">
        <p14:creationId xmlns:p14="http://schemas.microsoft.com/office/powerpoint/2010/main" val="88770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A002-2925-0798-9BB6-D8B820320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7" y="176272"/>
            <a:ext cx="12591425" cy="1400530"/>
          </a:xfrm>
        </p:spPr>
        <p:txBody>
          <a:bodyPr/>
          <a:lstStyle/>
          <a:p>
            <a:r>
              <a:rPr lang="en-US" dirty="0"/>
              <a:t>Economic Challenges of Urban Life in Lahore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48D5A-DBCA-E073-5B37-A14259BAB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400" y="1159783"/>
            <a:ext cx="11622793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High cost of living makes survival difficult for low-income families.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Rising food prices increase financial pressure on urban households.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Unemployment and underemployment affect educated and unskilled workers alike.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Informal jobs offer low wages and no job security.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Economic inequality creates visible differences between rich and poor areas.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Inflation reduces purchasing power of middle-class urban residents.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Economic stress affects mental health and family stability.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95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25A8F-3988-1484-A56D-CE56CEF52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6" y="293230"/>
            <a:ext cx="9404723" cy="1400530"/>
          </a:xfrm>
        </p:spPr>
        <p:txBody>
          <a:bodyPr/>
          <a:lstStyle/>
          <a:p>
            <a:r>
              <a:rPr lang="en-US" dirty="0"/>
              <a:t>Social and Health Issues in Lahore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5D200A8-910D-2A04-94CB-A481C8FA00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4726" y="1853248"/>
            <a:ext cx="10873489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Overcrowding increases the spread of diseases in densely populated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to quality healthcare is unequal across different neighborhoods.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hospitals are overcrowded and lack adequate medical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Crime rates increase due to poverty and unemployment in urban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Lack of community bonding reduces social harmony among residents.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Mental health problems rise because of stress and urban pressures.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 problems directly affect quality of life in Lahore.</a:t>
            </a:r>
          </a:p>
        </p:txBody>
      </p:sp>
    </p:spTree>
    <p:extLst>
      <p:ext uri="{BB962C8B-B14F-4D97-AF65-F5344CB8AC3E}">
        <p14:creationId xmlns:p14="http://schemas.microsoft.com/office/powerpoint/2010/main" val="345875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259D-FF96-C2F4-B403-E46508DE3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1" y="197537"/>
            <a:ext cx="1154588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 and Future Improvements in Lahore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F67538-1AD8-F15C-7DD7-2D6F9B65BF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8279" y="1478081"/>
            <a:ext cx="10615407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Development of metro bus and orange line improves urban transportation.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Investment in education institutions creates better future opportunities.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 development projects can improve housing and infrastructure.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Tree plantation drives can reduce pollution and improve environment.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 city initiatives can improve governance and service delivery.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participation can help solve local urban problems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Sustainable planning can improve quality of life in Lahore.</a:t>
            </a:r>
          </a:p>
        </p:txBody>
      </p:sp>
    </p:spTree>
    <p:extLst>
      <p:ext uri="{BB962C8B-B14F-4D97-AF65-F5344CB8AC3E}">
        <p14:creationId xmlns:p14="http://schemas.microsoft.com/office/powerpoint/2010/main" val="431347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8D713-5445-4B0E-6DEB-49178AA68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Thank You </a:t>
            </a:r>
            <a:r>
              <a:rPr lang="en-US" sz="8800" dirty="0">
                <a:sym typeface="Wingdings" panose="05000000000000000000" pitchFamily="2" charset="2"/>
              </a:rPr>
              <a:t>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1015228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586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Case Study Overview – Lahore as a Megacity</vt:lpstr>
      <vt:lpstr>Population Growth and Housing Challenges in Lahore</vt:lpstr>
      <vt:lpstr>Transport and Traffic Problems in Lahore</vt:lpstr>
      <vt:lpstr>Environmental Challenges Faced by Lahore</vt:lpstr>
      <vt:lpstr>Economic Challenges of Urban Life in Lahore</vt:lpstr>
      <vt:lpstr>Social and Health Issues in Lahore</vt:lpstr>
      <vt:lpstr>Opportunities and Future Improvements in Lahore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2026-01-08T14:11:09Z</dcterms:created>
  <dcterms:modified xsi:type="dcterms:W3CDTF">2026-01-08T14:27:41Z</dcterms:modified>
</cp:coreProperties>
</file>