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E35A9-21CA-42A4-ACE2-C6D709CE9182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41B3C-2C68-4DF6-B1A1-3839ECC41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220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E35A9-21CA-42A4-ACE2-C6D709CE9182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41B3C-2C68-4DF6-B1A1-3839ECC41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440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E35A9-21CA-42A4-ACE2-C6D709CE9182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41B3C-2C68-4DF6-B1A1-3839ECC41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4720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E35A9-21CA-42A4-ACE2-C6D709CE9182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41B3C-2C68-4DF6-B1A1-3839ECC41899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1694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E35A9-21CA-42A4-ACE2-C6D709CE9182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41B3C-2C68-4DF6-B1A1-3839ECC41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6279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E35A9-21CA-42A4-ACE2-C6D709CE9182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41B3C-2C68-4DF6-B1A1-3839ECC41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8777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E35A9-21CA-42A4-ACE2-C6D709CE9182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41B3C-2C68-4DF6-B1A1-3839ECC41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1009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E35A9-21CA-42A4-ACE2-C6D709CE9182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41B3C-2C68-4DF6-B1A1-3839ECC41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726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E35A9-21CA-42A4-ACE2-C6D709CE9182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41B3C-2C68-4DF6-B1A1-3839ECC41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44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E35A9-21CA-42A4-ACE2-C6D709CE9182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41B3C-2C68-4DF6-B1A1-3839ECC41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628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E35A9-21CA-42A4-ACE2-C6D709CE9182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41B3C-2C68-4DF6-B1A1-3839ECC41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547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E35A9-21CA-42A4-ACE2-C6D709CE9182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41B3C-2C68-4DF6-B1A1-3839ECC41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688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E35A9-21CA-42A4-ACE2-C6D709CE9182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41B3C-2C68-4DF6-B1A1-3839ECC41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329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E35A9-21CA-42A4-ACE2-C6D709CE9182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41B3C-2C68-4DF6-B1A1-3839ECC41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550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E35A9-21CA-42A4-ACE2-C6D709CE9182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41B3C-2C68-4DF6-B1A1-3839ECC41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228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E35A9-21CA-42A4-ACE2-C6D709CE9182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41B3C-2C68-4DF6-B1A1-3839ECC41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602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E35A9-21CA-42A4-ACE2-C6D709CE9182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41B3C-2C68-4DF6-B1A1-3839ECC41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141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C9E35A9-21CA-42A4-ACE2-C6D709CE9182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41B3C-2C68-4DF6-B1A1-3839ECC41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966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36C38-A468-D16B-FC56-E9660A371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18" y="109006"/>
            <a:ext cx="9404723" cy="1400530"/>
          </a:xfrm>
        </p:spPr>
        <p:txBody>
          <a:bodyPr/>
          <a:lstStyle/>
          <a:p>
            <a:r>
              <a:rPr lang="en-US" dirty="0"/>
              <a:t>Urban Quality of Life in Pakistan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CA29F8F-1819-98A4-F333-ECA46CE2CC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31442" y="916164"/>
            <a:ext cx="11960558" cy="5025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Urban Pakistan faces housing shortages, congestion, pollution, inequality, requiring government community responses.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Quality of life depends on services, safety, employment, environment, inclusion, and governance.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Rapid urbanization increases pressure on infrastructure, transport, health, education, water, sanitation systems.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Government and NGOs play complementary roles addressing complex urban challenges collaboratively effectively.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Top-down policies provide planning, regulation, funding, and large-scale implementation capacity nationwide coverage.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Bottom-up approaches empower communities, encourage participation, local knowledge, trust, ownership, sustainability, resilience.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Balanced strategies improve equity, efficiency, accountability, and long-term urban quality of life.</a:t>
            </a:r>
          </a:p>
        </p:txBody>
      </p:sp>
    </p:spTree>
    <p:extLst>
      <p:ext uri="{BB962C8B-B14F-4D97-AF65-F5344CB8AC3E}">
        <p14:creationId xmlns:p14="http://schemas.microsoft.com/office/powerpoint/2010/main" val="2202085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D5190-167D-76E1-BA17-4D2695F7A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43" y="112476"/>
            <a:ext cx="9404723" cy="1400530"/>
          </a:xfrm>
        </p:spPr>
        <p:txBody>
          <a:bodyPr/>
          <a:lstStyle/>
          <a:p>
            <a:r>
              <a:rPr lang="en-US" sz="4000" dirty="0"/>
              <a:t>Government (Top-Down)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39F5E1-EC11-1735-5B0B-DBB5208FF9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223" y="812741"/>
            <a:ext cx="11719553" cy="3908115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latin typeface="+mn-lt"/>
              </a:rPr>
              <a:t>Government develops urban master plans to manage land use, zoning, growth, services.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latin typeface="+mn-lt"/>
              </a:rPr>
              <a:t>Public investment expands roads, mass transit, water, sanitation, electricity, housing, facilities access.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latin typeface="+mn-lt"/>
              </a:rPr>
              <a:t>Regulations enforce building standards, safety, environmental protection, health, and disaster preparedness measures.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latin typeface="+mn-lt"/>
              </a:rPr>
              <a:t>Social welfare programs support low-income families, migrants, elderly, disabled, urban residents nationwide.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latin typeface="+mn-lt"/>
              </a:rPr>
              <a:t>Law enforcement improves security, crime prevention, traffic management, order, trust, stability, confidence.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latin typeface="+mn-lt"/>
              </a:rPr>
              <a:t>E-governance systems improve transparency, service delivery, data, monitoring, citizen feedback, efficiency, accountability.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latin typeface="+mn-lt"/>
              </a:rPr>
              <a:t>Intergovernmental coordination aligns federal, provincial, local authorities, budgets, policies, responsibilities, outcomes, impact.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br>
              <a:rPr lang="en-US" sz="1800" dirty="0">
                <a:latin typeface="+mn-lt"/>
              </a:rPr>
            </a:br>
            <a:endParaRPr lang="en-US" sz="1800" dirty="0">
              <a:latin typeface="+mn-lt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05807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13C15-2354-891E-9581-CA2F3D296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242" y="208169"/>
            <a:ext cx="11696795" cy="1400530"/>
          </a:xfrm>
        </p:spPr>
        <p:txBody>
          <a:bodyPr/>
          <a:lstStyle/>
          <a:p>
            <a:r>
              <a:rPr lang="en-US" sz="4000" dirty="0"/>
              <a:t>NGO and Community (Bottom-Up) Strategies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3E68A8E-D208-39D0-9C3E-20373697203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2182" y="1068567"/>
            <a:ext cx="12054758" cy="5441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NGOs provide grassroots services, health, education, sanitation, awareness, skills, training, access, support.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Community organizations mobilize residents, volunteers, women, youth, networks, leadership, cooperation, solidarity, action.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Participatory planning ensures local voices, needs, priorities, culturally appropriate, solutions, acceptance, ownership.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NGOs pilot innovative projects, test solutions, scale models, partnerships, learning, adaptation, flexibility.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Microfinance and livelihoods programs support entrepreneurship, jobs, income, resilience, poverty reduction, empowerment.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Awareness campaigns address health, hygiene, environment, rights, safety, behavior change, practices, habits.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Trust-based relationships help reach marginalized communities, slums, informal settlements, migrants, excluded populations.</a:t>
            </a:r>
          </a:p>
        </p:txBody>
      </p:sp>
    </p:spTree>
    <p:extLst>
      <p:ext uri="{BB962C8B-B14F-4D97-AF65-F5344CB8AC3E}">
        <p14:creationId xmlns:p14="http://schemas.microsoft.com/office/powerpoint/2010/main" val="2570920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5022D-D53B-F6FD-A698-D09530D1E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911" y="176272"/>
            <a:ext cx="9404723" cy="1400530"/>
          </a:xfrm>
        </p:spPr>
        <p:txBody>
          <a:bodyPr/>
          <a:lstStyle/>
          <a:p>
            <a:r>
              <a:rPr lang="en-US" sz="4000" dirty="0"/>
              <a:t>Urban Challenges Addressed Jointly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D52F511-2E88-863A-487F-5367505D30A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0" y="1074297"/>
            <a:ext cx="12192000" cy="5025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Housing shortages addressed through public housing, upgrading, slum regularization, community-led improvements, partnerships.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Transport congestion reduced by mass transit, traffic planning, walkability, cycling, awareness, enforcement.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Environmental pollution tackled using regulations, waste management, recycling, clean energy, community action.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Health challenges managed via hospitals, clinics, outreach, vaccination, sanitation, nutrition, education programs.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Education gaps reduced through public schools, NGO support, scholarships, literacy, skills training.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Inequality addressed using social protection, subsidies, inclusion, empowerment, participation, targeting, fairness, justice.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Disaster risks reduced through planning, early warning, preparedness, resilient infrastructure, training, drills.</a:t>
            </a:r>
          </a:p>
        </p:txBody>
      </p:sp>
    </p:spTree>
    <p:extLst>
      <p:ext uri="{BB962C8B-B14F-4D97-AF65-F5344CB8AC3E}">
        <p14:creationId xmlns:p14="http://schemas.microsoft.com/office/powerpoint/2010/main" val="2359261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55B69-6E72-AAD5-6D5B-10E675494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16" y="135587"/>
            <a:ext cx="10720094" cy="1400530"/>
          </a:xfrm>
        </p:spPr>
        <p:txBody>
          <a:bodyPr/>
          <a:lstStyle/>
          <a:p>
            <a:r>
              <a:rPr lang="en-US" sz="3600" b="1" dirty="0"/>
              <a:t>Coordination and Partnership Mechanisms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FE635-805D-94CE-B417-B5EA92654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16" y="732997"/>
            <a:ext cx="12066884" cy="4195481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latin typeface="+mn-lt"/>
              </a:rPr>
              <a:t>Public-private partnerships combine government resources, NGO expertise, community participation, shared goals, outcomes.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latin typeface="+mn-lt"/>
              </a:rPr>
              <a:t>Policy dialogue platforms enable consultation, feedback, learning, coordination, trust, alignment, cooperation, consensus.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latin typeface="+mn-lt"/>
              </a:rPr>
              <a:t>Data-sharing improves planning, targeting, monitoring, evaluation, transparency, evidence-based decisions, accountability, impact measurement.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latin typeface="+mn-lt"/>
              </a:rPr>
              <a:t>Capacity-building programs train officials, NGOs, leaders, skills, management, governance, implementation, sustainability, effectiveness.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latin typeface="+mn-lt"/>
              </a:rPr>
              <a:t>Decentralization empowers local governments, communities, budgets, decision-making, responsiveness, innovation, ownership, accountability, services.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latin typeface="+mn-lt"/>
              </a:rPr>
              <a:t>Inclusive financing supports sustainable projects, grants, loans, donations, community contributions, cost-sharing mechanisms.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latin typeface="+mn-lt"/>
              </a:rPr>
              <a:t>Monitoring systems track progress, outcomes, lessons, challenges, improvements, reporting, learning, adaptation, success.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br>
              <a:rPr lang="en-US" sz="1800" dirty="0">
                <a:latin typeface="+mn-lt"/>
              </a:rPr>
            </a:br>
            <a:endParaRPr lang="en-US" sz="1800" dirty="0">
              <a:latin typeface="+mn-lt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endParaRPr 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01142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2E8FC-DF88-CE25-95B8-7C5CD60C1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7" y="144374"/>
            <a:ext cx="9404723" cy="1400530"/>
          </a:xfrm>
        </p:spPr>
        <p:txBody>
          <a:bodyPr/>
          <a:lstStyle/>
          <a:p>
            <a:r>
              <a:rPr lang="en-US" sz="4000" dirty="0"/>
              <a:t>Conclusion and Future Directions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DFDBD13-AD6D-0187-3938-6001B424BAE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67647" y="1314100"/>
            <a:ext cx="12024353" cy="3780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Integrated approaches strengthen urban quality of life across Pakistan’s growing cities, sustainably.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Government leadership remains essential for scale, regulation, equity, stability, coordination, reach, continuity.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NGOs and communities ensure inclusion, responsiveness, innovation, trust, ownership, relevance, resilience, sustainability.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Long-term success requires cooperation, shared responsibility, accountability, learning, adaptation, commitment, vision, partnership.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Youth engagement and technology can improve participation, services, innovation, data, transparency, impact.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Climate resilience and sustainability must guide future urban planning, investments, behavior, choices.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Improving urban life strengthens economy, stability, health, dignity, opportunity, cohesion, prosperity, wellbeing.</a:t>
            </a:r>
          </a:p>
        </p:txBody>
      </p:sp>
    </p:spTree>
    <p:extLst>
      <p:ext uri="{BB962C8B-B14F-4D97-AF65-F5344CB8AC3E}">
        <p14:creationId xmlns:p14="http://schemas.microsoft.com/office/powerpoint/2010/main" val="4088248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19B474-091E-52D0-CE65-62A45C6969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42809453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</TotalTime>
  <Words>806</Words>
  <Application>Microsoft Office PowerPoint</Application>
  <PresentationFormat>Widescreen</PresentationFormat>
  <Paragraphs>51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Wingdings</vt:lpstr>
      <vt:lpstr>Wingdings 3</vt:lpstr>
      <vt:lpstr>Ion</vt:lpstr>
      <vt:lpstr>Urban Quality of Life in Pakistan</vt:lpstr>
      <vt:lpstr>Government (Top-Down) Strategies</vt:lpstr>
      <vt:lpstr>NGO and Community (Bottom-Up) Strategies</vt:lpstr>
      <vt:lpstr>Urban Challenges Addressed Jointly</vt:lpstr>
      <vt:lpstr>Coordination and Partnership Mechanisms </vt:lpstr>
      <vt:lpstr>Conclusion and Future Directions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2026-01-17T17:26:27Z</dcterms:created>
  <dcterms:modified xsi:type="dcterms:W3CDTF">2026-01-17T17:38:48Z</dcterms:modified>
</cp:coreProperties>
</file>