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058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6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53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634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31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43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40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41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8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7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3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4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45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1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1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09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7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208B055-0058-4EA4-BD36-0B9EB069B213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7B660-4736-4220-9FDE-9A46FC6C1C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10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2248A-A0D9-DA94-319A-5578D363C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21" y="415829"/>
            <a:ext cx="11929730" cy="3329581"/>
          </a:xfrm>
        </p:spPr>
        <p:txBody>
          <a:bodyPr/>
          <a:lstStyle/>
          <a:p>
            <a:pPr algn="ctr"/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Causes of Climate Change and Recent Global Warming in Pakistan</a:t>
            </a:r>
          </a:p>
        </p:txBody>
      </p:sp>
    </p:spTree>
    <p:extLst>
      <p:ext uri="{BB962C8B-B14F-4D97-AF65-F5344CB8AC3E}">
        <p14:creationId xmlns:p14="http://schemas.microsoft.com/office/powerpoint/2010/main" val="182002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322D3-A647-B9C9-35B3-CFBD69446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1" y="208169"/>
            <a:ext cx="9404723" cy="1400530"/>
          </a:xfrm>
        </p:spPr>
        <p:txBody>
          <a:bodyPr/>
          <a:lstStyle/>
          <a:p>
            <a:r>
              <a:rPr lang="en-US" dirty="0"/>
              <a:t>Understanding Climate Change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2744709-6816-C5A4-68CC-4357DEE635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7769" y="1459843"/>
            <a:ext cx="8648521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happens due to human activities increasing greenhouse gases.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Greenhouse gases trap heat and warm the Earth’s surface.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warming means long-term rise in average world temperatures.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Last century showed rapid temperature rise across many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Natural climate cycles exist but human influence is now dominant.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 is highly vulnerable to climate change impacts.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 causes helps plan effective solutions for future.</a:t>
            </a:r>
          </a:p>
        </p:txBody>
      </p:sp>
    </p:spTree>
    <p:extLst>
      <p:ext uri="{BB962C8B-B14F-4D97-AF65-F5344CB8AC3E}">
        <p14:creationId xmlns:p14="http://schemas.microsoft.com/office/powerpoint/2010/main" val="340121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5664-83DB-14B5-F3EB-847DB240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112476"/>
            <a:ext cx="9404723" cy="1400530"/>
          </a:xfrm>
        </p:spPr>
        <p:txBody>
          <a:bodyPr/>
          <a:lstStyle/>
          <a:p>
            <a:r>
              <a:rPr lang="en-US" dirty="0"/>
              <a:t>Burning of Fossil Fuels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1B6C74-156A-C715-9C6D-AAA92B7484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0176" y="1229868"/>
            <a:ext cx="7327647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Burning coal releases large amounts of carbon dioxide gas.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Oil consumption in transport increases greenhouse gas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Natural gas use also contributes to global warming.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plants are major sources of carbon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growth increases fossil fuel energy demand.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Urbanization in Pakistan raises fuel consumption rapidly.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Fossil fuels remain main energy source globally.</a:t>
            </a:r>
          </a:p>
        </p:txBody>
      </p:sp>
    </p:spTree>
    <p:extLst>
      <p:ext uri="{BB962C8B-B14F-4D97-AF65-F5344CB8AC3E}">
        <p14:creationId xmlns:p14="http://schemas.microsoft.com/office/powerpoint/2010/main" val="3131860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6972-BF5A-FCAD-377A-0EDC531A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318436"/>
            <a:ext cx="11166661" cy="1400530"/>
          </a:xfrm>
        </p:spPr>
        <p:txBody>
          <a:bodyPr/>
          <a:lstStyle/>
          <a:p>
            <a:r>
              <a:rPr lang="en-US" dirty="0"/>
              <a:t>Deforestation and Land Use Changes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663CE1-C4E1-40D2-F6E4-E5F5C9899C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79228" y="1718966"/>
            <a:ext cx="7019870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Cutting forests reduces Earth’s ability to absorb carbon dioxide.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Trees store carbon and help regulate climate naturally.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Deforestation for farming increases emissions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Urban expansion destroys green areas and forests.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Northern Pakistan forests are shrinking due to human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Loss of trees worsens floods and soil erosion.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Reforestation can help reduce climate change effects.</a:t>
            </a:r>
          </a:p>
        </p:txBody>
      </p:sp>
    </p:spTree>
    <p:extLst>
      <p:ext uri="{BB962C8B-B14F-4D97-AF65-F5344CB8AC3E}">
        <p14:creationId xmlns:p14="http://schemas.microsoft.com/office/powerpoint/2010/main" val="2062671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1688-6EB6-45DE-4F20-30921978F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" y="133741"/>
            <a:ext cx="9404723" cy="1400530"/>
          </a:xfrm>
        </p:spPr>
        <p:txBody>
          <a:bodyPr/>
          <a:lstStyle/>
          <a:p>
            <a:r>
              <a:rPr lang="en-US" dirty="0"/>
              <a:t>Agriculture and Livestock Emissions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818C19-F767-6FD9-BAC8-AA5F712A2D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48400" y="2208063"/>
            <a:ext cx="6515630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Livestock produces methane, a powerful greenhouse gas.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Rice farming releases methane into the atmosphere.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of fertilizers emits nitrous oxide gases.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Agriculture is vital but contributes to warming.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Pakistan’s economy depends heavily on agriculture sector.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Climate-smart farming can reduce harmful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Better practices protect food security and environment.</a:t>
            </a:r>
          </a:p>
        </p:txBody>
      </p:sp>
    </p:spTree>
    <p:extLst>
      <p:ext uri="{BB962C8B-B14F-4D97-AF65-F5344CB8AC3E}">
        <p14:creationId xmlns:p14="http://schemas.microsoft.com/office/powerpoint/2010/main" val="206338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4EC7E-7628-D098-4AD1-C7D8AE59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441" y="282597"/>
            <a:ext cx="9404723" cy="1400530"/>
          </a:xfrm>
        </p:spPr>
        <p:txBody>
          <a:bodyPr/>
          <a:lstStyle/>
          <a:p>
            <a:r>
              <a:rPr lang="en-US" dirty="0"/>
              <a:t>Industrialization and Urban Growth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3FBCA24-537D-B4D3-45E8-6CDBE9859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3" y="1761496"/>
            <a:ext cx="7263527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Industries emit gases through factories and production processes.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Cement and steel industries produce high carbon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Rapid urban growth increases waste and pollution.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Poor waste management releases methane from landfills.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Traffic congestion raises air pollution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Cities experience stronger heat due to concrete surfaces.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Sustainable cities can reduce climate change impacts.</a:t>
            </a:r>
          </a:p>
        </p:txBody>
      </p:sp>
    </p:spTree>
    <p:extLst>
      <p:ext uri="{BB962C8B-B14F-4D97-AF65-F5344CB8AC3E}">
        <p14:creationId xmlns:p14="http://schemas.microsoft.com/office/powerpoint/2010/main" val="392553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F748-D2D6-DD26-105F-24FF6FCEA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9" y="186904"/>
            <a:ext cx="11791507" cy="1400530"/>
          </a:xfrm>
        </p:spPr>
        <p:txBody>
          <a:bodyPr/>
          <a:lstStyle/>
          <a:p>
            <a:r>
              <a:rPr lang="en-US" b="1" dirty="0"/>
              <a:t>Global Factors and Recent Warming Trends</a:t>
            </a:r>
            <a:br>
              <a:rPr lang="en-US" b="1" dirty="0"/>
            </a:b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E1FAC9-0C59-F5F3-8757-9D0854E74C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5359" y="1463784"/>
            <a:ext cx="7366119" cy="294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revolution started large-scale greenhouse gas emissions.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temperatures rose sharply during last hundred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Melting glaciers show clear signs of global warming.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Pakistan’s glaciers are melting faster than before.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International emissions affect Pakistan despite low contribution.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change is a shared global problem.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Global cooperation is essential for long-term solutions.</a:t>
            </a:r>
          </a:p>
        </p:txBody>
      </p:sp>
    </p:spTree>
    <p:extLst>
      <p:ext uri="{BB962C8B-B14F-4D97-AF65-F5344CB8AC3E}">
        <p14:creationId xmlns:p14="http://schemas.microsoft.com/office/powerpoint/2010/main" val="2560138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EADF8-64E7-BD3C-C11B-A58EFF17D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760297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404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Ion</vt:lpstr>
      <vt:lpstr>Causes of Climate Change and Recent Global Warming in Pakistan</vt:lpstr>
      <vt:lpstr>Understanding Climate Change</vt:lpstr>
      <vt:lpstr>Burning of Fossil Fuels</vt:lpstr>
      <vt:lpstr>Deforestation and Land Use Changes</vt:lpstr>
      <vt:lpstr>Agriculture and Livestock Emissions</vt:lpstr>
      <vt:lpstr>Industrialization and Urban Growth</vt:lpstr>
      <vt:lpstr>Global Factors and Recent Warming Trends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2026-01-19T09:51:02Z</dcterms:created>
  <dcterms:modified xsi:type="dcterms:W3CDTF">2026-01-19T10:04:53Z</dcterms:modified>
</cp:coreProperties>
</file>