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7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0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8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3576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7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66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70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32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65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5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5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9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9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35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1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6B9ADDA-5AF0-4BC5-BB84-FC9FAA88A69B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3857F-F0C3-4199-87D3-67E7EF8E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871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6558-87A8-223F-6F90-3E02C3ED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1" y="197537"/>
            <a:ext cx="9404723" cy="1400530"/>
          </a:xfrm>
        </p:spPr>
        <p:txBody>
          <a:bodyPr/>
          <a:lstStyle/>
          <a:p>
            <a:r>
              <a:rPr lang="en-US" dirty="0"/>
              <a:t>Climate Change and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F14D51-818E-8E7E-B8A1-CA467C545F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0930" y="1348181"/>
            <a:ext cx="10661893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means long term changes in temperature, rainfall, and weather patterns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 is highly vulnerable because of geography, weak systems, and limited financial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Rising temperatures are already affecting daily life, agriculture, health, and water availability.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Extreme weather events are becoming more frequent and more destructive across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Poor communities suffer the most due to low income and limited disaster protection.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threatens national development goals and long term economic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Future impacts will be more severe if strong action is not taken immediately.</a:t>
            </a:r>
          </a:p>
        </p:txBody>
      </p:sp>
    </p:spTree>
    <p:extLst>
      <p:ext uri="{BB962C8B-B14F-4D97-AF65-F5344CB8AC3E}">
        <p14:creationId xmlns:p14="http://schemas.microsoft.com/office/powerpoint/2010/main" val="35681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5EC05-CDC8-DE80-78B5-ADE16B343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144374"/>
            <a:ext cx="9404723" cy="1400530"/>
          </a:xfrm>
        </p:spPr>
        <p:txBody>
          <a:bodyPr/>
          <a:lstStyle/>
          <a:p>
            <a:r>
              <a:rPr lang="en-US" dirty="0"/>
              <a:t>Impacts on People of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FC3D041-773C-578B-C7D4-5B3EF0B8EE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9033" y="1247153"/>
            <a:ext cx="9999276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Heatwaves increase health problems, especially for elderly people and outdoor workers.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Floods destroy homes, schools, and hospitals, forcing people to migrate temporarily.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Water shortages create conflicts between communities and provinces over limited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disasters increase poverty by destroying jobs and daily income 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Food insecurity rises because climate change reduces crop production and availability.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Diseases spread faster due to poor sanitation after floods and heavy rainfall.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Women and children face greater risks during climate related disasters.</a:t>
            </a:r>
          </a:p>
        </p:txBody>
      </p:sp>
    </p:spTree>
    <p:extLst>
      <p:ext uri="{BB962C8B-B14F-4D97-AF65-F5344CB8AC3E}">
        <p14:creationId xmlns:p14="http://schemas.microsoft.com/office/powerpoint/2010/main" val="368033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0C64F-ED8A-F347-685A-9600E76C1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176271"/>
            <a:ext cx="9404723" cy="1400530"/>
          </a:xfrm>
        </p:spPr>
        <p:txBody>
          <a:bodyPr/>
          <a:lstStyle/>
          <a:p>
            <a:r>
              <a:rPr lang="en-US" dirty="0"/>
              <a:t>Impacts on Economy of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D742F1-7DB8-6CE3-46AA-9760785FBE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666" y="1314929"/>
            <a:ext cx="9567684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Agriculture losses reduce national income and affect millions of farmers across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Flood damage to roads, bridges, and buildings increases government spending heavily.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production suffers due to reduced water flow and damaged power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disasters slow economic growth and discourage local and foreign investment.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Fisheries decline due to warming waters and changing river flow patterns.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Disaster recovery costs divert money from education, health, and development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Repeated climate shocks weaken Pakistan’s long term economic stability.</a:t>
            </a:r>
          </a:p>
        </p:txBody>
      </p:sp>
    </p:spTree>
    <p:extLst>
      <p:ext uri="{BB962C8B-B14F-4D97-AF65-F5344CB8AC3E}">
        <p14:creationId xmlns:p14="http://schemas.microsoft.com/office/powerpoint/2010/main" val="11265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E306-EC68-FFE2-B7B7-9FFCCE80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29" y="248351"/>
            <a:ext cx="9404723" cy="1400530"/>
          </a:xfrm>
        </p:spPr>
        <p:txBody>
          <a:bodyPr/>
          <a:lstStyle/>
          <a:p>
            <a:r>
              <a:rPr lang="en-US" dirty="0"/>
              <a:t>Impacts on Environment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7A199-6372-1B09-3C3B-407D459DE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604" y="1255476"/>
            <a:ext cx="8946541" cy="419548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Rising temperatures cause faster melting of glaciers in northern mountain regions.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Increased glacial melting raises river discharge and causes sudden dangerous flooding.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Forests face stress due to droughts, heatwaves, and uncontrolled wildfires.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Wildlife habitats are destroyed by floods, droughts, and changing weather conditions.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Soil quality decreases because of erosion caused by heavy rainfall.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Freshwater ecosystems are disturbed due to changing river flow patterns.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/>
              <a:t>Biodiversity loss increases as species fail to adapt to rapid changes.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494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63F3-7666-5B14-C649-2D6887E1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176272"/>
            <a:ext cx="11241089" cy="1400530"/>
          </a:xfrm>
        </p:spPr>
        <p:txBody>
          <a:bodyPr/>
          <a:lstStyle/>
          <a:p>
            <a:r>
              <a:rPr lang="en-US" dirty="0"/>
              <a:t>Extreme Weather, Cyclones, and Flooding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DCC2F6-4C13-0737-9A16-75C431D964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7135" y="1346827"/>
            <a:ext cx="10559301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Extreme rainfall events are becoming more intense and more unpredictable every year.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Floods damage crops, homes, and infrastructure across Punjab, Sindh, and Khyber Pakhtunkhwa.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Tropical cyclones are becoming stronger due to warmer sea surface temperatures.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Coastal areas face destruction from storms and saltwater intrusion.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 flooding increases because cities lack proper drainage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Flash floods in hilly areas cause sudden loss of lives and property.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increases disaster frequency, reducing recovery time between events.</a:t>
            </a:r>
          </a:p>
        </p:txBody>
      </p:sp>
    </p:spTree>
    <p:extLst>
      <p:ext uri="{BB962C8B-B14F-4D97-AF65-F5344CB8AC3E}">
        <p14:creationId xmlns:p14="http://schemas.microsoft.com/office/powerpoint/2010/main" val="746755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0D231-D1C7-EDED-4C11-A0CC29A7C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 Level Rise and Future Risks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53AFED-91C1-CE4C-EEF3-CE91CD809F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3703" y="1853248"/>
            <a:ext cx="9388019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Sea level rise threatens coastal cities like Karachi and nearby rural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Saltwater intrusion damages farmland and reduces freshwater availability permanently.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Mangrove forests are weakened, reducing natural coastal protection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Fishing communities lose livelihoods due to damaged coastal ecosystems.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near coastlines faces long term risk of collapse.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migration increases as people move away from unsafe coastal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Without mitigation, future climate impacts will be far more destructive.</a:t>
            </a:r>
          </a:p>
        </p:txBody>
      </p:sp>
    </p:spTree>
    <p:extLst>
      <p:ext uri="{BB962C8B-B14F-4D97-AF65-F5344CB8AC3E}">
        <p14:creationId xmlns:p14="http://schemas.microsoft.com/office/powerpoint/2010/main" val="3208607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DDBB2-AB12-E147-9FFD-09CDA561D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 </a:t>
            </a:r>
            <a:r>
              <a:rPr lang="en-US" sz="8800" dirty="0">
                <a:sym typeface="Wingdings" panose="05000000000000000000" pitchFamily="2" charset="2"/>
              </a:rPr>
              <a:t>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415427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562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Ion</vt:lpstr>
      <vt:lpstr>Climate Change and Pakistan</vt:lpstr>
      <vt:lpstr>Impacts on People of Pakistan</vt:lpstr>
      <vt:lpstr>Impacts on Economy of Pakistan</vt:lpstr>
      <vt:lpstr>Impacts on Environment of Pakistan</vt:lpstr>
      <vt:lpstr>Extreme Weather, Cyclones, and Flooding</vt:lpstr>
      <vt:lpstr>Sea Level Rise and Future Risks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2026-02-01T08:09:15Z</dcterms:created>
  <dcterms:modified xsi:type="dcterms:W3CDTF">2026-02-01T08:16:18Z</dcterms:modified>
</cp:coreProperties>
</file>