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7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5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23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2785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42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97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76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0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4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9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11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5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4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5AD67B0-A426-4C1B-8C6A-71A874F6892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3A35A-B48F-41E6-85C2-58067E121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753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EAE67-8BDC-556F-AF54-BB62FCBA1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7" y="218802"/>
            <a:ext cx="11089758" cy="1400530"/>
          </a:xfrm>
        </p:spPr>
        <p:txBody>
          <a:bodyPr/>
          <a:lstStyle/>
          <a:p>
            <a:r>
              <a:rPr lang="en-US" dirty="0"/>
              <a:t>Local Actions and Government Strategies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2EA802-84EB-3F06-6518-8365BE41C3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1647" y="1410622"/>
            <a:ext cx="10824438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needs local actions and government planning to reduce damage and future risks.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 focuses on adaptation because climate impacts are already affecting people and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actions help communities protect themselves from floods, heatwaves, and water shortages.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strategies guide national planning and coordination across different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is a global problem that requires cooperation with international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 contributes little emissions but suffers heavily from climate related disasters.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Combined efforts increase resilience and reduce long term climate risks.</a:t>
            </a:r>
          </a:p>
        </p:txBody>
      </p:sp>
    </p:spTree>
    <p:extLst>
      <p:ext uri="{BB962C8B-B14F-4D97-AF65-F5344CB8AC3E}">
        <p14:creationId xmlns:p14="http://schemas.microsoft.com/office/powerpoint/2010/main" val="641682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AB88C-110F-BF32-92F5-A36802EF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0"/>
            <a:ext cx="9404723" cy="1400530"/>
          </a:xfrm>
        </p:spPr>
        <p:txBody>
          <a:bodyPr/>
          <a:lstStyle/>
          <a:p>
            <a:r>
              <a:rPr lang="en-US" dirty="0"/>
              <a:t>Local Community Actions to Tackle Climate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79726-57EC-12E6-7569-E6B40636F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317" y="1744574"/>
            <a:ext cx="8946541" cy="419548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Farmers use climate smart farming methods to protect crops from changing weather.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Tree plantation at community level reduces heat, erosion, and air pollution.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Rainwater harvesting helps communities manage water shortages during dry seasons.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Local flood protection structures reduce damage to homes and agricultural land.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Awareness programs teach people about water saving and waste reduction practices.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Community disaster training helps reduce loss of life during emergencies.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Local participation increases trust and success of climate related actions.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7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908F6-8C91-F987-7416-47E40B94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Mitigation Strategies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C99964-4828-78F2-81A9-BA79921412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0323" y="2367552"/>
            <a:ext cx="10421454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promotes renewable energy like solar and wind to reduce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efficiency programs reduce electricity waste in homes and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transport projects reduce pollution caused by private vehicles.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National Climate Change Policy provides guidance for climate mitigation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regulations aim to control harmful emissions and environmental damage.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 planning encourages greener cities with less pollution and congestion.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strategies support global goals of reducing greenhouse gas emissions.</a:t>
            </a:r>
          </a:p>
        </p:txBody>
      </p:sp>
    </p:spTree>
    <p:extLst>
      <p:ext uri="{BB962C8B-B14F-4D97-AF65-F5344CB8AC3E}">
        <p14:creationId xmlns:p14="http://schemas.microsoft.com/office/powerpoint/2010/main" val="321608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D2FFE-8C71-9766-C14F-85558825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45" y="335760"/>
            <a:ext cx="11791506" cy="1400530"/>
          </a:xfrm>
        </p:spPr>
        <p:txBody>
          <a:bodyPr/>
          <a:lstStyle/>
          <a:p>
            <a:r>
              <a:rPr lang="en-US" dirty="0"/>
              <a:t>Government Adaptation Strategies in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6748-09EB-32DB-7F56-60D21D8E4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317" y="2063550"/>
            <a:ext cx="8946541" cy="419548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Flood protection projects help control damage from heavy rainfall and river overflow.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Early warning systems alert people before floods, cyclones, and heatwaves.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Climate resilient crops improve food security under changing climate conditions.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Water management policies improve irrigation efficiency and reduce wastage.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Health systems prepare for climate related diseases and heat stress cases.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Coastal protection measures reduce risks from storms and sea level rise.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Adaptation strategies protect lives, livelihoods, and national development goals.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0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73A47-DD0A-B330-48C8-7BEA13F7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250700"/>
            <a:ext cx="9404723" cy="1400530"/>
          </a:xfrm>
        </p:spPr>
        <p:txBody>
          <a:bodyPr/>
          <a:lstStyle/>
          <a:p>
            <a:r>
              <a:rPr lang="en-US" dirty="0"/>
              <a:t>International Climate Strategies and Pakistan’s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54B45-069F-6820-AECB-FFFFCFE11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29" y="1861532"/>
            <a:ext cx="8946541" cy="419548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Pakistan is part of global climate agreements like the Paris Agreement.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Nationally Determined Contributions show Pakistan’s commitment to climate action.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International climate funds support Pakistan’s adaptation and mitigation projects.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Technology transfer helps Pakistan adopt clean energy and modern solutions.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Global cooperation ensures shared responsibility for climate change impacts.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Developed countries provide financial support to vulnerable developing nations.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International frameworks strengthen Pakistan’s national climate strategies.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8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86671-7E49-23CE-C1C6-B17AC0D9A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3" y="452718"/>
            <a:ext cx="10885578" cy="1400530"/>
          </a:xfrm>
        </p:spPr>
        <p:txBody>
          <a:bodyPr/>
          <a:lstStyle/>
          <a:p>
            <a:r>
              <a:rPr lang="en-US" dirty="0"/>
              <a:t>Coordination, Challenges, and Way Forward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570458-948A-857A-48E4-87C0430FA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6535" y="2335655"/>
            <a:ext cx="10174580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Coordination between local, national, and international levels improves climate action success.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financial resources slow implementation of large climate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 institutions reduce effectiveness of climate policies and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Lack of public awareness weakens community level climate responses.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 instability affects long term climate policy continuity.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governance improves use of climate funds and project transparency.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 term commitment is essential to reduce future climate risks.</a:t>
            </a:r>
          </a:p>
        </p:txBody>
      </p:sp>
    </p:spTree>
    <p:extLst>
      <p:ext uri="{BB962C8B-B14F-4D97-AF65-F5344CB8AC3E}">
        <p14:creationId xmlns:p14="http://schemas.microsoft.com/office/powerpoint/2010/main" val="236428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E918A-6A6A-FBC5-E7EF-E9B8700E0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 </a:t>
            </a:r>
            <a:r>
              <a:rPr lang="en-US" sz="8800" dirty="0">
                <a:sym typeface="Wingdings" panose="05000000000000000000" pitchFamily="2" charset="2"/>
              </a:rPr>
              <a:t>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864800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519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Ion</vt:lpstr>
      <vt:lpstr>Local Actions and Government Strategies</vt:lpstr>
      <vt:lpstr>Local Community Actions to Tackle Climate Change</vt:lpstr>
      <vt:lpstr>Government Mitigation Strategies in Pakistan</vt:lpstr>
      <vt:lpstr>Government Adaptation Strategies in Pakistan</vt:lpstr>
      <vt:lpstr>International Climate Strategies and Pakistan’s Role</vt:lpstr>
      <vt:lpstr>Coordination, Challenges, and Way Forward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2026-02-01T08:44:21Z</dcterms:created>
  <dcterms:modified xsi:type="dcterms:W3CDTF">2026-02-01T08:55:12Z</dcterms:modified>
</cp:coreProperties>
</file>